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5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20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10.png>
</file>

<file path=ppt/media/image2.jpeg>
</file>

<file path=ppt/media/image3.gif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D20DFC-E2D5-4BD6-B744-D8DEEAB5F7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2099-CCD3-1D40-940D-7B202A1A90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40AD2099-CCD3-1D40-940D-7B202A1A90CC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0AD2099-CCD3-1D40-940D-7B202A1A90C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40AD2099-CCD3-1D40-940D-7B202A1A90C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40AD2099-CCD3-1D40-940D-7B202A1A90C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40AD2099-CCD3-1D40-940D-7B202A1A90C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0AD2099-CCD3-1D40-940D-7B202A1A90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D2099-CCD3-1D40-940D-7B202A1A90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0AD2099-CCD3-1D40-940D-7B202A1A90CC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40AD2099-CCD3-1D40-940D-7B202A1A90C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048A7098-48EA-F041-837F-69CA3BB96715}" type="datetimeFigureOut">
              <a:rPr lang="en-US" smtClean="0"/>
              <a:t>11/9/19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40AD2099-CCD3-1D40-940D-7B202A1A90C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4" Type="http://schemas.openxmlformats.org/officeDocument/2006/relationships/video" Target="../media/media2.mov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Let’s Talk</a:t>
            </a:r>
            <a:endParaRPr lang="en-US" dirty="0"/>
          </a:p>
        </p:txBody>
      </p:sp>
      <p:pic>
        <p:nvPicPr>
          <p:cNvPr id="4" name="Picture 3" descr="intro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0900"/>
            <a:ext cx="9144000" cy="514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17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</a:t>
            </a:r>
            <a:r>
              <a:rPr lang="en-US" dirty="0" smtClean="0"/>
              <a:t>En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consiste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/>
              <a:t>Aprendizaje</a:t>
            </a:r>
            <a:r>
              <a:rPr lang="en-US" dirty="0" smtClean="0"/>
              <a:t> de </a:t>
            </a:r>
            <a:r>
              <a:rPr lang="en-US" dirty="0" err="1" smtClean="0"/>
              <a:t>gestos</a:t>
            </a:r>
            <a:endParaRPr lang="en-US" dirty="0" smtClean="0"/>
          </a:p>
          <a:p>
            <a:r>
              <a:rPr lang="en-US" dirty="0" err="1" smtClean="0"/>
              <a:t>Interpretaci</a:t>
            </a:r>
            <a:r>
              <a:rPr lang="en-US" dirty="0" err="1" smtClean="0"/>
              <a:t>ón</a:t>
            </a:r>
            <a:r>
              <a:rPr lang="en-US" dirty="0" smtClean="0"/>
              <a:t> en </a:t>
            </a:r>
            <a:r>
              <a:rPr lang="en-US" dirty="0" err="1" smtClean="0"/>
              <a:t>tiempo</a:t>
            </a:r>
            <a:r>
              <a:rPr lang="en-US" dirty="0" smtClean="0"/>
              <a:t> real</a:t>
            </a:r>
          </a:p>
          <a:p>
            <a:r>
              <a:rPr lang="en-US" dirty="0" err="1" smtClean="0"/>
              <a:t>Predicción</a:t>
            </a:r>
            <a:endParaRPr lang="en-US" dirty="0"/>
          </a:p>
        </p:txBody>
      </p:sp>
      <p:pic>
        <p:nvPicPr>
          <p:cNvPr id="4" name="Picture 3" descr="Screen Shot 2019-11-09 at 10.42.4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232" y="3456422"/>
            <a:ext cx="2880147" cy="263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033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C</a:t>
            </a:r>
            <a:r>
              <a:rPr lang="en-US" dirty="0" err="1" smtClean="0"/>
              <a:t>ómo</a:t>
            </a:r>
            <a:r>
              <a:rPr lang="en-US" dirty="0" smtClean="0"/>
              <a:t> </a:t>
            </a:r>
            <a:r>
              <a:rPr lang="en-US" dirty="0" err="1" smtClean="0"/>
              <a:t>funcion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/>
              <a:t>Captura</a:t>
            </a:r>
            <a:r>
              <a:rPr lang="en-US" dirty="0" smtClean="0"/>
              <a:t> de “</a:t>
            </a:r>
            <a:r>
              <a:rPr lang="en-US" dirty="0" err="1" smtClean="0"/>
              <a:t>paleta</a:t>
            </a:r>
            <a:r>
              <a:rPr lang="en-US" dirty="0" smtClean="0"/>
              <a:t> de color”</a:t>
            </a:r>
          </a:p>
          <a:p>
            <a:r>
              <a:rPr lang="en-US" dirty="0" err="1" smtClean="0"/>
              <a:t>Captura</a:t>
            </a:r>
            <a:r>
              <a:rPr lang="en-US" dirty="0" smtClean="0"/>
              <a:t> de </a:t>
            </a:r>
            <a:r>
              <a:rPr lang="en-US" dirty="0" err="1" smtClean="0"/>
              <a:t>gesto</a:t>
            </a:r>
            <a:endParaRPr lang="en-US" dirty="0" smtClean="0"/>
          </a:p>
          <a:p>
            <a:r>
              <a:rPr lang="en-US" dirty="0" err="1" smtClean="0"/>
              <a:t>Procesamiento</a:t>
            </a:r>
            <a:r>
              <a:rPr lang="en-US" dirty="0" smtClean="0"/>
              <a:t> con red neuronal </a:t>
            </a:r>
            <a:r>
              <a:rPr lang="en-US" dirty="0" err="1" smtClean="0"/>
              <a:t>convulcional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Ejemplo-de-una-Red-neuronal-convolucional-Elaboracion-propi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99414"/>
            <a:ext cx="9144000" cy="294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83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/>
              <a:t>Cantidad</a:t>
            </a:r>
            <a:r>
              <a:rPr lang="en-US" dirty="0" smtClean="0"/>
              <a:t> de </a:t>
            </a:r>
            <a:r>
              <a:rPr lang="en-US" dirty="0" err="1" smtClean="0"/>
              <a:t>capturas</a:t>
            </a:r>
            <a:endParaRPr lang="en-US" dirty="0" smtClean="0"/>
          </a:p>
          <a:p>
            <a:r>
              <a:rPr lang="en-US" dirty="0" err="1" smtClean="0"/>
              <a:t>Paleta</a:t>
            </a:r>
            <a:r>
              <a:rPr lang="en-US" dirty="0" smtClean="0"/>
              <a:t> de </a:t>
            </a:r>
            <a:r>
              <a:rPr lang="en-US" dirty="0" err="1" smtClean="0"/>
              <a:t>colores</a:t>
            </a:r>
            <a:r>
              <a:rPr lang="en-US" dirty="0" smtClean="0"/>
              <a:t> (</a:t>
            </a:r>
            <a:r>
              <a:rPr lang="en-US" dirty="0" err="1" smtClean="0"/>
              <a:t>contaminaci</a:t>
            </a:r>
            <a:r>
              <a:rPr lang="en-US" dirty="0" err="1" smtClean="0"/>
              <a:t>ón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Posicionamiento</a:t>
            </a:r>
            <a:endParaRPr lang="en-US" dirty="0" smtClean="0"/>
          </a:p>
          <a:p>
            <a:r>
              <a:rPr lang="en-US" dirty="0" err="1" smtClean="0"/>
              <a:t>Ampliación</a:t>
            </a:r>
            <a:r>
              <a:rPr lang="en-US" dirty="0" smtClean="0"/>
              <a:t> de </a:t>
            </a:r>
            <a:r>
              <a:rPr lang="en-US" dirty="0" err="1" smtClean="0"/>
              <a:t>gestos</a:t>
            </a:r>
            <a:endParaRPr lang="en-US" dirty="0"/>
          </a:p>
        </p:txBody>
      </p:sp>
      <p:pic>
        <p:nvPicPr>
          <p:cNvPr id="6" name="Picture 5" descr="Screen Shot 2019-11-09 at 9.43.1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4645736"/>
            <a:ext cx="4626810" cy="2212264"/>
          </a:xfrm>
          <a:prstGeom prst="rect">
            <a:avLst/>
          </a:prstGeom>
        </p:spPr>
      </p:pic>
      <p:pic>
        <p:nvPicPr>
          <p:cNvPr id="7" name="Picture 6" descr="Screen Shot 2019-11-09 at 10.44.49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823359"/>
            <a:ext cx="47244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33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¿En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diferencia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En la base, con </a:t>
            </a:r>
            <a:r>
              <a:rPr lang="en-US" dirty="0" err="1" smtClean="0"/>
              <a:t>miras</a:t>
            </a:r>
            <a:r>
              <a:rPr lang="en-US" dirty="0" smtClean="0"/>
              <a:t> a </a:t>
            </a:r>
            <a:r>
              <a:rPr lang="en-US" dirty="0" err="1" smtClean="0"/>
              <a:t>futuro</a:t>
            </a:r>
            <a:endParaRPr lang="en-US" dirty="0" smtClean="0"/>
          </a:p>
          <a:p>
            <a:r>
              <a:rPr lang="en-US" dirty="0" smtClean="0"/>
              <a:t>Su </a:t>
            </a:r>
            <a:r>
              <a:rPr lang="en-US" dirty="0" err="1" smtClean="0"/>
              <a:t>pr</a:t>
            </a:r>
            <a:r>
              <a:rPr lang="en-US" dirty="0" err="1" smtClean="0"/>
              <a:t>óxima</a:t>
            </a:r>
            <a:r>
              <a:rPr lang="en-US" dirty="0" smtClean="0"/>
              <a:t> </a:t>
            </a:r>
            <a:r>
              <a:rPr lang="en-US" dirty="0" err="1" smtClean="0"/>
              <a:t>integración</a:t>
            </a:r>
            <a:endParaRPr lang="en-US" dirty="0"/>
          </a:p>
        </p:txBody>
      </p:sp>
      <p:pic>
        <p:nvPicPr>
          <p:cNvPr id="4" name="Picture 3" descr="3ft1rj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801" y="3009900"/>
            <a:ext cx="45720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913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Integraci</a:t>
            </a:r>
            <a:r>
              <a:rPr lang="en-US" dirty="0" err="1" smtClean="0"/>
              <a:t>ón</a:t>
            </a:r>
            <a:endParaRPr lang="en-US" dirty="0"/>
          </a:p>
        </p:txBody>
      </p:sp>
      <p:pic>
        <p:nvPicPr>
          <p:cNvPr id="4" name="demo.mov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2546" y="1503242"/>
            <a:ext cx="5147481" cy="2895266"/>
          </a:xfrm>
        </p:spPr>
      </p:pic>
      <p:pic>
        <p:nvPicPr>
          <p:cNvPr id="5" name="Demo2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15120" y="2773003"/>
            <a:ext cx="4450928" cy="303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43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897940"/>
            <a:ext cx="8153400" cy="990600"/>
          </a:xfrm>
        </p:spPr>
        <p:txBody>
          <a:bodyPr/>
          <a:lstStyle/>
          <a:p>
            <a:pPr algn="ctr"/>
            <a:r>
              <a:rPr lang="en-US" dirty="0" smtClean="0"/>
              <a:t>MUCHAS GRACIAS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4078410" cy="61561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634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526</TotalTime>
  <Words>68</Words>
  <Application>Microsoft Macintosh PowerPoint</Application>
  <PresentationFormat>On-screen Show (4:3)</PresentationFormat>
  <Paragraphs>19</Paragraphs>
  <Slides>7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Median</vt:lpstr>
      <vt:lpstr>PowerPoint Presentation</vt:lpstr>
      <vt:lpstr>¿En que consiste?</vt:lpstr>
      <vt:lpstr>¿Cómo funcion?</vt:lpstr>
      <vt:lpstr>Retos</vt:lpstr>
      <vt:lpstr>¿En que se diferencia?</vt:lpstr>
      <vt:lpstr>Integración</vt:lpstr>
      <vt:lpstr>MUCHAS GRACIAS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Nelson Alfaro</dc:creator>
  <cp:lastModifiedBy>Nelson Alfaro</cp:lastModifiedBy>
  <cp:revision>8</cp:revision>
  <dcterms:created xsi:type="dcterms:W3CDTF">2019-11-09T09:03:18Z</dcterms:created>
  <dcterms:modified xsi:type="dcterms:W3CDTF">2019-11-09T17:49:26Z</dcterms:modified>
</cp:coreProperties>
</file>

<file path=docProps/thumbnail.jpeg>
</file>